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6" r:id="rId4"/>
    <p:sldId id="256" r:id="rId5"/>
    <p:sldId id="260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228"/>
  </p:normalViewPr>
  <p:slideViewPr>
    <p:cSldViewPr snapToGrid="0" snapToObjects="1">
      <p:cViewPr>
        <p:scale>
          <a:sx n="75" d="100"/>
          <a:sy n="75" d="100"/>
        </p:scale>
        <p:origin x="115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51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1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1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2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5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79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5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30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18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8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2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1D5C2-BFFF-934E-B1B9-CBCB736A046A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AA6CB-D139-4647-81B0-BC1AA6612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27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78685" y="374566"/>
            <a:ext cx="90588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 smtClean="0"/>
              <a:t>Lesson 7:  </a:t>
            </a:r>
            <a:r>
              <a:rPr lang="de-CH" sz="3600" b="1" dirty="0" smtClean="0"/>
              <a:t>The </a:t>
            </a:r>
            <a:r>
              <a:rPr lang="de-CH" sz="3600" b="1" dirty="0" err="1" smtClean="0"/>
              <a:t>e</a:t>
            </a:r>
            <a:r>
              <a:rPr lang="de-CH" sz="3600" b="1" dirty="0" err="1" smtClean="0"/>
              <a:t>conomics</a:t>
            </a:r>
            <a:r>
              <a:rPr lang="de-CH" sz="3600" b="1" dirty="0" smtClean="0"/>
              <a:t> </a:t>
            </a:r>
            <a:r>
              <a:rPr lang="de-CH" sz="3600" b="1" dirty="0" err="1" smtClean="0"/>
              <a:t>of</a:t>
            </a:r>
            <a:r>
              <a:rPr lang="de-CH" sz="3600" b="1" dirty="0" smtClean="0"/>
              <a:t> </a:t>
            </a:r>
            <a:r>
              <a:rPr lang="de-CH" sz="3600" b="1" dirty="0" err="1" smtClean="0"/>
              <a:t>leaves</a:t>
            </a:r>
            <a:endParaRPr lang="is-IS" sz="2400" b="1" dirty="0"/>
          </a:p>
          <a:p>
            <a:r>
              <a:rPr lang="is-IS" sz="2400" b="1" dirty="0" smtClean="0"/>
              <a:t>                                                                                                     </a:t>
            </a:r>
          </a:p>
          <a:p>
            <a:r>
              <a:rPr lang="is-IS" sz="2400" b="1" dirty="0"/>
              <a:t> </a:t>
            </a:r>
            <a:r>
              <a:rPr lang="is-IS" sz="2400" b="1" dirty="0" smtClean="0"/>
              <a:t>                                                                                                   </a:t>
            </a:r>
            <a:r>
              <a:rPr lang="is-IS" sz="2400" b="1" dirty="0" smtClean="0"/>
              <a:t>Spring </a:t>
            </a:r>
            <a:r>
              <a:rPr lang="is-IS" sz="2400" b="1" dirty="0" smtClean="0"/>
              <a:t>riddle:</a:t>
            </a:r>
          </a:p>
          <a:p>
            <a:r>
              <a:rPr lang="is-IS" sz="2400" b="1" dirty="0"/>
              <a:t>	</a:t>
            </a:r>
            <a:r>
              <a:rPr lang="is-IS" sz="2400" b="1" dirty="0" smtClean="0"/>
              <a:t>						      What’s this ?</a:t>
            </a:r>
            <a:endParaRPr lang="en-GB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07720" y="6354552"/>
            <a:ext cx="2871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A. Koch, </a:t>
            </a:r>
            <a:r>
              <a:rPr lang="en-US" dirty="0" smtClean="0"/>
              <a:t>12</a:t>
            </a:r>
            <a:r>
              <a:rPr lang="en-US" dirty="0" smtClean="0"/>
              <a:t>. </a:t>
            </a:r>
            <a:r>
              <a:rPr lang="en-US" dirty="0" smtClean="0"/>
              <a:t>April, 2016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685" y="1251729"/>
            <a:ext cx="6473038" cy="48258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03503" y="6077553"/>
            <a:ext cx="1796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</a:t>
            </a:r>
          </a:p>
          <a:p>
            <a:r>
              <a:rPr lang="en-US" dirty="0" err="1" smtClean="0"/>
              <a:t>www.emaze.com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6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267" y="816511"/>
            <a:ext cx="7332537" cy="56721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7884" y="6488668"/>
            <a:ext cx="543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www.imagejuicy.com</a:t>
            </a:r>
            <a:r>
              <a:rPr lang="en-US" dirty="0"/>
              <a:t>/images/plants/s/</a:t>
            </a:r>
            <a:r>
              <a:rPr lang="en-US" dirty="0" err="1"/>
              <a:t>syringa</a:t>
            </a:r>
            <a:r>
              <a:rPr lang="en-US" dirty="0"/>
              <a:t>/2/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0932" y="246502"/>
            <a:ext cx="8677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Cross section of a lilac leaf (</a:t>
            </a:r>
            <a:r>
              <a:rPr lang="en-US" sz="2400" b="1" i="1" dirty="0" err="1" smtClean="0"/>
              <a:t>Syringa</a:t>
            </a:r>
            <a:r>
              <a:rPr lang="en-US" sz="2400" b="1" i="1" dirty="0" smtClean="0"/>
              <a:t> vulgaris, </a:t>
            </a:r>
            <a:r>
              <a:rPr lang="en-US" sz="2400" b="1" dirty="0" err="1" smtClean="0"/>
              <a:t>Oleaceae</a:t>
            </a:r>
            <a:r>
              <a:rPr lang="en-US" sz="2400" b="1" dirty="0" smtClean="0"/>
              <a:t>; a monocot)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926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7066" y="5901276"/>
            <a:ext cx="6609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www.allposters.com</a:t>
            </a:r>
            <a:r>
              <a:rPr lang="en-US" sz="1200" dirty="0"/>
              <a:t>/-</a:t>
            </a:r>
            <a:r>
              <a:rPr lang="en-US" sz="1200" dirty="0" err="1"/>
              <a:t>sp</a:t>
            </a:r>
            <a:r>
              <a:rPr lang="en-US" sz="1200" dirty="0"/>
              <a:t>/Cross-Section-of-an-Iris-Monocot-Leaf-LM-X22-Posters_i9013792_.htm</a:t>
            </a:r>
          </a:p>
          <a:p>
            <a:r>
              <a:rPr lang="en-US" sz="1200" dirty="0"/>
              <a:t>http://</a:t>
            </a:r>
            <a:r>
              <a:rPr lang="en-US" sz="1200" dirty="0" err="1"/>
              <a:t>images.sciencesource.com</a:t>
            </a:r>
            <a:r>
              <a:rPr lang="en-US" sz="1200" dirty="0"/>
              <a:t>/preview/bs9612.html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Colocasia_esculenta</a:t>
            </a:r>
            <a:r>
              <a:rPr lang="en-US" sz="1200" dirty="0"/>
              <a:t>#/media/</a:t>
            </a:r>
            <a:r>
              <a:rPr lang="en-US" sz="1200" dirty="0" err="1"/>
              <a:t>File:Songe-Réunion.JPG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07762" y="246502"/>
            <a:ext cx="4165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Cross section of an iris leaf</a:t>
            </a:r>
          </a:p>
          <a:p>
            <a:r>
              <a:rPr lang="en-US" sz="2400" b="1" dirty="0" smtClean="0"/>
              <a:t>(</a:t>
            </a:r>
            <a:r>
              <a:rPr lang="en-US" sz="2400" b="1" i="1" dirty="0" smtClean="0"/>
              <a:t>Iris ssp., </a:t>
            </a:r>
            <a:r>
              <a:rPr lang="en-US" sz="2400" b="1" dirty="0" err="1" smtClean="0"/>
              <a:t>Iridaceae</a:t>
            </a:r>
            <a:r>
              <a:rPr lang="en-US" sz="2400" b="1" dirty="0" smtClean="0"/>
              <a:t>; a monocot)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7366"/>
            <a:ext cx="5364832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199" y="1367366"/>
            <a:ext cx="4304389" cy="35094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45199" y="246501"/>
            <a:ext cx="5729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Cross section of a Taro leaf</a:t>
            </a:r>
          </a:p>
          <a:p>
            <a:r>
              <a:rPr lang="en-US" sz="2400" b="1" dirty="0" smtClean="0"/>
              <a:t>(</a:t>
            </a:r>
            <a:r>
              <a:rPr lang="en-US" sz="2400" b="1" i="1" dirty="0" err="1"/>
              <a:t>Colocasia</a:t>
            </a:r>
            <a:r>
              <a:rPr lang="en-US" sz="2400" b="1" i="1" dirty="0"/>
              <a:t> </a:t>
            </a:r>
            <a:r>
              <a:rPr lang="en-US" sz="2400" b="1" i="1" dirty="0" err="1" smtClean="0"/>
              <a:t>esculenta</a:t>
            </a:r>
            <a:r>
              <a:rPr lang="en-US" sz="2400" b="1" i="1" dirty="0" smtClean="0"/>
              <a:t>, </a:t>
            </a:r>
            <a:r>
              <a:rPr lang="en-US" sz="2400" b="1" dirty="0" err="1" smtClean="0"/>
              <a:t>Araceae</a:t>
            </a:r>
            <a:r>
              <a:rPr lang="en-US" sz="2400" b="1" dirty="0" smtClean="0"/>
              <a:t>; a monocot)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169" y="3852324"/>
            <a:ext cx="2696633" cy="2048952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55156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1467" y="880534"/>
            <a:ext cx="88222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Assignment:</a:t>
            </a:r>
          </a:p>
          <a:p>
            <a:endParaRPr lang="en-US" sz="2000" b="1" dirty="0"/>
          </a:p>
          <a:p>
            <a:r>
              <a:rPr lang="en-US" sz="2000" b="1" dirty="0" smtClean="0"/>
              <a:t>Within the groups 1, 2, and 3: Discuss for a few minutes in the results of the</a:t>
            </a:r>
          </a:p>
          <a:p>
            <a:endParaRPr lang="en-US" sz="2000" b="1" dirty="0"/>
          </a:p>
          <a:p>
            <a:r>
              <a:rPr lang="en-US" sz="2000" b="1" dirty="0" smtClean="0"/>
              <a:t>light experiment (group 1)</a:t>
            </a:r>
          </a:p>
          <a:p>
            <a:endParaRPr lang="en-US" sz="2000" b="1" dirty="0"/>
          </a:p>
          <a:p>
            <a:r>
              <a:rPr lang="en-US" sz="2000" b="1" dirty="0" smtClean="0"/>
              <a:t>Transpiration experiment (tap water, group 2)</a:t>
            </a:r>
          </a:p>
          <a:p>
            <a:endParaRPr lang="en-US" sz="2000" b="1" dirty="0"/>
          </a:p>
          <a:p>
            <a:r>
              <a:rPr lang="en-US" sz="2000" b="1" dirty="0" smtClean="0"/>
              <a:t>Transpiration experiment (salt water, group 3)</a:t>
            </a:r>
          </a:p>
          <a:p>
            <a:endParaRPr lang="en-US" sz="2000" b="1" dirty="0" smtClean="0"/>
          </a:p>
          <a:p>
            <a:r>
              <a:rPr lang="en-US" sz="2000" b="1" dirty="0" smtClean="0"/>
              <a:t>What does it mean? What research question is being addressed ?</a:t>
            </a:r>
          </a:p>
          <a:p>
            <a:r>
              <a:rPr lang="en-US" sz="2000" b="1" dirty="0" smtClean="0"/>
              <a:t>What can we conclude ?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5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950" y="1276350"/>
            <a:ext cx="7912100" cy="4305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98533" y="2032000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turgid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263051" y="2032000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flaccid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6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16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4176</TotalTime>
  <Words>155</Words>
  <Application>Microsoft Macintosh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Koch</dc:creator>
  <cp:lastModifiedBy>Alexander Koch</cp:lastModifiedBy>
  <cp:revision>60</cp:revision>
  <cp:lastPrinted>2016-04-04T21:49:34Z</cp:lastPrinted>
  <dcterms:created xsi:type="dcterms:W3CDTF">2016-03-16T19:56:13Z</dcterms:created>
  <dcterms:modified xsi:type="dcterms:W3CDTF">2016-04-09T22:32:06Z</dcterms:modified>
</cp:coreProperties>
</file>

<file path=docProps/thumbnail.jpeg>
</file>